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2" r:id="rId14"/>
    <p:sldId id="274" r:id="rId15"/>
    <p:sldId id="273" r:id="rId16"/>
    <p:sldId id="270" r:id="rId17"/>
    <p:sldId id="263"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snapToObjects="1">
      <p:cViewPr varScale="1">
        <p:scale>
          <a:sx n="82" d="100"/>
          <a:sy n="82" d="100"/>
        </p:scale>
        <p:origin x="1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tiff"/><Relationship Id="rId9" Type="http://schemas.openxmlformats.org/officeDocument/2006/relationships/image" Target="../media/image25.tiff"/></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5194297" y="1777384"/>
            <a:ext cx="6715325" cy="29554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Отчет по преддипломной практике</a:t>
            </a:r>
          </a:p>
        </p:txBody>
      </p:sp>
      <p:sp>
        <p:nvSpPr>
          <p:cNvPr id="3" name="Прямоугольник 2">
            <a:extLst>
              <a:ext uri="{FF2B5EF4-FFF2-40B4-BE49-F238E27FC236}">
                <a16:creationId xmlns:a16="http://schemas.microsoft.com/office/drawing/2014/main" id="{AB6303F8-51FC-5940-9DAE-3179254524B3}"/>
              </a:ext>
            </a:extLst>
          </p:cNvPr>
          <p:cNvSpPr/>
          <p:nvPr/>
        </p:nvSpPr>
        <p:spPr>
          <a:xfrm>
            <a:off x="3799147" y="4867372"/>
            <a:ext cx="9753600" cy="461665"/>
          </a:xfrm>
          <a:prstGeom prst="rect">
            <a:avLst/>
          </a:prstGeom>
        </p:spPr>
        <p:txBody>
          <a:bodyPr wrap="square">
            <a:spAutoFit/>
          </a:bodyPr>
          <a:lstStyle/>
          <a:p>
            <a:r>
              <a:rPr lang="ru-RU" sz="2400" dirty="0">
                <a:solidFill>
                  <a:srgbClr val="253957"/>
                </a:solidFill>
                <a:latin typeface="+mn-lt"/>
                <a:ea typeface="+mn-ea"/>
                <a:cs typeface="+mn-cs"/>
                <a:sym typeface="Arial Narrow"/>
              </a:rPr>
              <a:t>Место прохождения практики: НИУ ВШЭ</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3"/>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3" name="Рисунок 2">
            <a:extLst>
              <a:ext uri="{FF2B5EF4-FFF2-40B4-BE49-F238E27FC236}">
                <a16:creationId xmlns:a16="http://schemas.microsoft.com/office/drawing/2014/main" id="{270DCCA7-6A9B-8B4A-BCE5-BC66AE4E73DF}"/>
              </a:ext>
            </a:extLst>
          </p:cNvPr>
          <p:cNvPicPr>
            <a:picLocks noChangeAspect="1"/>
          </p:cNvPicPr>
          <p:nvPr/>
        </p:nvPicPr>
        <p:blipFill>
          <a:blip r:embed="rId3"/>
          <a:stretch>
            <a:fillRect/>
          </a:stretch>
        </p:blipFill>
        <p:spPr>
          <a:xfrm>
            <a:off x="1677281" y="1707855"/>
            <a:ext cx="7534367" cy="7407204"/>
          </a:xfrm>
          <a:prstGeom prst="rect">
            <a:avLst/>
          </a:prstGeom>
        </p:spPr>
      </p:pic>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4"/>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5"/>
          <a:stretch>
            <a:fillRect/>
          </a:stretch>
        </p:blipFill>
        <p:spPr>
          <a:xfrm>
            <a:off x="9880254" y="3688258"/>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6"/>
          <a:stretch>
            <a:fillRect/>
          </a:stretch>
        </p:blipFill>
        <p:spPr>
          <a:xfrm>
            <a:off x="9880253" y="5438753"/>
            <a:ext cx="2104959" cy="1275339"/>
          </a:xfrm>
          <a:prstGeom prst="rect">
            <a:avLst/>
          </a:prstGeom>
          <a:ln>
            <a:solidFill>
              <a:schemeClr val="tx1"/>
            </a:solidFill>
          </a:ln>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Оглавление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785652"/>
          </a:xfrm>
          <a:prstGeom prst="rect">
            <a:avLst/>
          </a:prstGeom>
        </p:spPr>
        <p:txBody>
          <a:bodyPr wrap="square">
            <a:spAutoFit/>
          </a:bodyPr>
          <a:lstStyle/>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1. Изучение аналогов и анкетирование – 90%</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2. Информационная модель и алгоритмы – 90% </a:t>
            </a:r>
          </a:p>
          <a:p>
            <a:pPr marL="571500" indent="-571500" algn="l">
              <a:buFont typeface="Arial" panose="020B0604020202020204" pitchFamily="34" charset="0"/>
              <a:buChar char="•"/>
            </a:pPr>
            <a:r>
              <a:rPr lang="ru-RU" sz="4000" dirty="0">
                <a:latin typeface="Arial" panose="020B0604020202020204" pitchFamily="34" charset="0"/>
                <a:cs typeface="Arial" panose="020B0604020202020204" pitchFamily="34" charset="0"/>
              </a:rPr>
              <a:t>Глава 3. Используемые технологии и детали реализации – 90%</a:t>
            </a:r>
          </a:p>
        </p:txBody>
      </p:sp>
    </p:spTree>
    <p:extLst>
      <p:ext uri="{BB962C8B-B14F-4D97-AF65-F5344CB8AC3E}">
        <p14:creationId xmlns:p14="http://schemas.microsoft.com/office/powerpoint/2010/main" val="21621288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6"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Основные результаты практики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3" name="Прямоугольник 2">
            <a:extLst>
              <a:ext uri="{FF2B5EF4-FFF2-40B4-BE49-F238E27FC236}">
                <a16:creationId xmlns:a16="http://schemas.microsoft.com/office/drawing/2014/main" id="{19C74F96-52BF-1140-B6BB-4A9E8ED7226B}"/>
              </a:ext>
            </a:extLst>
          </p:cNvPr>
          <p:cNvSpPr/>
          <p:nvPr/>
        </p:nvSpPr>
        <p:spPr>
          <a:xfrm>
            <a:off x="756375" y="2161519"/>
            <a:ext cx="11461026" cy="3477875"/>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Написана большая часть программной документации</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Произведена разработка приложения</a:t>
            </a:r>
          </a:p>
          <a:p>
            <a:pPr marL="571500" indent="-571500" algn="l">
              <a:buFont typeface="Arial" panose="020B0604020202020204" pitchFamily="34" charset="0"/>
              <a:buChar char="•"/>
            </a:pPr>
            <a:r>
              <a:rPr lang="en-US" sz="4400" dirty="0">
                <a:latin typeface="Arial" panose="020B0604020202020204" pitchFamily="34" charset="0"/>
                <a:cs typeface="Arial" panose="020B0604020202020204" pitchFamily="34" charset="0"/>
              </a:rPr>
              <a:t>Beta-</a:t>
            </a:r>
            <a:r>
              <a:rPr lang="ru-RU" sz="4400" dirty="0">
                <a:latin typeface="Arial" panose="020B0604020202020204" pitchFamily="34" charset="0"/>
                <a:cs typeface="Arial" panose="020B0604020202020204" pitchFamily="34" charset="0"/>
              </a:rPr>
              <a:t>версия приложения опубликована в </a:t>
            </a:r>
            <a:r>
              <a:rPr lang="en-US" sz="4400" dirty="0" err="1">
                <a:latin typeface="Arial" panose="020B0604020202020204" pitchFamily="34" charset="0"/>
                <a:cs typeface="Arial" panose="020B0604020202020204" pitchFamily="34" charset="0"/>
              </a:rPr>
              <a:t>GooglePlay</a:t>
            </a: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8071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Ожидаем от </a:t>
            </a:r>
            <a:r>
              <a:rPr lang="ru-RU" b="1" dirty="0" err="1">
                <a:latin typeface="Arial Narrow" charset="0"/>
                <a:ea typeface="Arial Narrow" charset="0"/>
                <a:cs typeface="Arial Narrow" charset="0"/>
              </a:rPr>
              <a:t>вкр</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15</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2" name="Прямоугольник 11">
            <a:extLst>
              <a:ext uri="{FF2B5EF4-FFF2-40B4-BE49-F238E27FC236}">
                <a16:creationId xmlns:a16="http://schemas.microsoft.com/office/drawing/2014/main" id="{D7F880C3-A367-0C41-80FC-C02F74CFE9F7}"/>
              </a:ext>
            </a:extLst>
          </p:cNvPr>
          <p:cNvSpPr/>
          <p:nvPr/>
        </p:nvSpPr>
        <p:spPr>
          <a:xfrm>
            <a:off x="756375" y="2161519"/>
            <a:ext cx="11461026" cy="2800767"/>
          </a:xfrm>
          <a:prstGeom prst="rect">
            <a:avLst/>
          </a:prstGeom>
        </p:spPr>
        <p:txBody>
          <a:bodyPr wrap="square">
            <a:spAutoFit/>
          </a:bodyPr>
          <a:lstStyle/>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Доработка функционала приложения</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Тестирование</a:t>
            </a:r>
          </a:p>
          <a:p>
            <a:pPr marL="571500" indent="-571500" algn="l">
              <a:buFont typeface="Arial" panose="020B0604020202020204" pitchFamily="34" charset="0"/>
              <a:buChar char="•"/>
            </a:pPr>
            <a:r>
              <a:rPr lang="ru-RU" sz="4400" dirty="0">
                <a:latin typeface="Arial" panose="020B0604020202020204" pitchFamily="34" charset="0"/>
                <a:cs typeface="Arial" panose="020B0604020202020204" pitchFamily="34" charset="0"/>
              </a:rPr>
              <a:t>Завершение программной документации</a:t>
            </a:r>
          </a:p>
          <a:p>
            <a:pPr marL="571500" indent="-571500" algn="l">
              <a:buFont typeface="Arial" panose="020B0604020202020204" pitchFamily="34" charset="0"/>
              <a:buChar char="•"/>
            </a:pPr>
            <a:endParaRPr lang="ru-RU" sz="4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78523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16</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97C1FD3-D585-624A-B86D-6CBB64EC9328}"/>
              </a:ext>
            </a:extLst>
          </p:cNvPr>
          <p:cNvPicPr>
            <a:picLocks noChangeAspect="1"/>
          </p:cNvPicPr>
          <p:nvPr/>
        </p:nvPicPr>
        <p:blipFill>
          <a:blip r:embed="rId2"/>
          <a:stretch>
            <a:fillRect/>
          </a:stretch>
        </p:blipFill>
        <p:spPr>
          <a:xfrm>
            <a:off x="805373" y="2090247"/>
            <a:ext cx="4810957" cy="3210173"/>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pic>
        <p:nvPicPr>
          <p:cNvPr id="4" name="Рисунок 3">
            <a:extLst>
              <a:ext uri="{FF2B5EF4-FFF2-40B4-BE49-F238E27FC236}">
                <a16:creationId xmlns:a16="http://schemas.microsoft.com/office/drawing/2014/main" id="{ECEB7E43-0198-FA44-B282-B5E2461C5164}"/>
              </a:ext>
            </a:extLst>
          </p:cNvPr>
          <p:cNvPicPr>
            <a:picLocks noChangeAspect="1"/>
          </p:cNvPicPr>
          <p:nvPr/>
        </p:nvPicPr>
        <p:blipFill>
          <a:blip r:embed="rId4"/>
          <a:stretch>
            <a:fillRect/>
          </a:stretch>
        </p:blipFill>
        <p:spPr>
          <a:xfrm>
            <a:off x="8235494" y="5718300"/>
            <a:ext cx="4520402" cy="3390302"/>
          </a:xfrm>
          <a:prstGeom prst="rect">
            <a:avLst/>
          </a:prstGeom>
        </p:spPr>
      </p:pic>
      <p:grpSp>
        <p:nvGrpSpPr>
          <p:cNvPr id="10" name="Группа 9">
            <a:extLst>
              <a:ext uri="{FF2B5EF4-FFF2-40B4-BE49-F238E27FC236}">
                <a16:creationId xmlns:a16="http://schemas.microsoft.com/office/drawing/2014/main" id="{559A33CA-0E70-CA47-BAA3-06923CB99252}"/>
              </a:ext>
            </a:extLst>
          </p:cNvPr>
          <p:cNvGrpSpPr/>
          <p:nvPr/>
        </p:nvGrpSpPr>
        <p:grpSpPr>
          <a:xfrm>
            <a:off x="5001182" y="3799383"/>
            <a:ext cx="3453895" cy="3453895"/>
            <a:chOff x="5528124" y="4019465"/>
            <a:chExt cx="3453895" cy="3453895"/>
          </a:xfrm>
        </p:grpSpPr>
        <p:pic>
          <p:nvPicPr>
            <p:cNvPr id="9" name="Рисунок 8">
              <a:extLst>
                <a:ext uri="{FF2B5EF4-FFF2-40B4-BE49-F238E27FC236}">
                  <a16:creationId xmlns:a16="http://schemas.microsoft.com/office/drawing/2014/main" id="{61F21C79-9645-A04E-8CB5-575476E0A704}"/>
                </a:ext>
              </a:extLst>
            </p:cNvPr>
            <p:cNvPicPr>
              <a:picLocks noChangeAspect="1"/>
            </p:cNvPicPr>
            <p:nvPr/>
          </p:nvPicPr>
          <p:blipFill>
            <a:blip r:embed="rId5"/>
            <a:stretch>
              <a:fillRect/>
            </a:stretch>
          </p:blipFill>
          <p:spPr>
            <a:xfrm rot="1868487">
              <a:off x="5673574" y="4092699"/>
              <a:ext cx="3251200" cy="3251200"/>
            </a:xfrm>
            <a:prstGeom prst="rect">
              <a:avLst/>
            </a:prstGeom>
          </p:spPr>
        </p:pic>
        <p:pic>
          <p:nvPicPr>
            <p:cNvPr id="5" name="Рисунок 4">
              <a:extLst>
                <a:ext uri="{FF2B5EF4-FFF2-40B4-BE49-F238E27FC236}">
                  <a16:creationId xmlns:a16="http://schemas.microsoft.com/office/drawing/2014/main" id="{AB3D19B8-B2F1-C643-8F1F-D9D6B3CA0E17}"/>
                </a:ext>
              </a:extLst>
            </p:cNvPr>
            <p:cNvPicPr>
              <a:picLocks noChangeAspect="1"/>
            </p:cNvPicPr>
            <p:nvPr/>
          </p:nvPicPr>
          <p:blipFill>
            <a:blip r:embed="rId6"/>
            <a:stretch>
              <a:fillRect/>
            </a:stretch>
          </p:blipFill>
          <p:spPr>
            <a:xfrm>
              <a:off x="5528124" y="4019465"/>
              <a:ext cx="3453895" cy="3453895"/>
            </a:xfrm>
            <a:prstGeom prst="rect">
              <a:avLst/>
            </a:prstGeom>
          </p:spPr>
        </p:pic>
      </p:gr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 </a:t>
            </a: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1367174" y="161526"/>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96</TotalTime>
  <Words>694</Words>
  <Application>Microsoft Macintosh PowerPoint</Application>
  <PresentationFormat>Произвольный</PresentationFormat>
  <Paragraphs>182</Paragraphs>
  <Slides>17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17</vt:i4>
      </vt:variant>
    </vt:vector>
  </HeadingPairs>
  <TitlesOfParts>
    <vt:vector size="23" baseType="lpstr">
      <vt:lpstr>Arial</vt:lpstr>
      <vt:lpstr>Arial Narrow</vt:lpstr>
      <vt:lpstr>Helvetica</vt:lpstr>
      <vt:lpstr>Helvetica Light</vt:lpstr>
      <vt:lpstr>Helvetica Neue</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17</cp:revision>
  <dcterms:modified xsi:type="dcterms:W3CDTF">2018-04-18T13:57:35Z</dcterms:modified>
</cp:coreProperties>
</file>